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8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D1570-DB79-AC4F-AB47-AA357DB30E39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BB9B-8067-6D46-93AD-65444EEB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9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12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95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7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3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0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2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69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13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7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55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1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6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69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32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8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855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367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029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40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1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1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112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8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3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17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17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88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9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Tournear</dc:creator>
  <cp:lastModifiedBy>Heather Tournear</cp:lastModifiedBy>
  <cp:revision>2</cp:revision>
  <dcterms:created xsi:type="dcterms:W3CDTF">2015-08-22T17:38:02Z</dcterms:created>
  <dcterms:modified xsi:type="dcterms:W3CDTF">2015-08-22T17:57:25Z</dcterms:modified>
</cp:coreProperties>
</file>